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88" r:id="rId2"/>
    <p:sldId id="289" r:id="rId3"/>
    <p:sldId id="290" r:id="rId4"/>
    <p:sldId id="291" r:id="rId5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2024-04-27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A2 – The Lonely Popper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14 IPSC,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P4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B1 – Quote Jerry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15 IPSC, 2 steel</a:t>
            </a:r>
          </a:p>
          <a:p>
            <a:endParaRPr lang="en-US" dirty="0"/>
          </a:p>
          <a:p>
            <a:r>
              <a:rPr lang="en-US" dirty="0"/>
              <a:t>Handgun start position: feet touching start stick, wrists below belt. Handgun is loaded and holstered</a:t>
            </a:r>
          </a:p>
          <a:p>
            <a:endParaRPr lang="en-US" dirty="0"/>
          </a:p>
          <a:p>
            <a:r>
              <a:rPr lang="en-US" dirty="0"/>
              <a:t>PCC start position: feet touching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6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B2 – Occam’s Razor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9 USPSA, 5 steel</a:t>
            </a:r>
          </a:p>
          <a:p>
            <a:endParaRPr lang="en-US" dirty="0"/>
          </a:p>
          <a:p>
            <a:r>
              <a:rPr lang="en-US" dirty="0"/>
              <a:t>Handgun start position: straddling start stick, wrists below belt. Handgun is loaded and holstered</a:t>
            </a:r>
          </a:p>
          <a:p>
            <a:endParaRPr lang="en-US" dirty="0"/>
          </a:p>
          <a:p>
            <a:r>
              <a:rPr lang="en-US" dirty="0"/>
              <a:t>PCC start position</a:t>
            </a:r>
            <a:r>
              <a:rPr lang="en-US"/>
              <a:t>: straddling start stick, </a:t>
            </a:r>
            <a:r>
              <a:rPr lang="en-US" dirty="0"/>
              <a:t>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57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B3 – Would You Kindly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16 USPSA</a:t>
            </a:r>
          </a:p>
          <a:p>
            <a:endParaRPr lang="en-US" dirty="0"/>
          </a:p>
          <a:p>
            <a:r>
              <a:rPr lang="en-US" dirty="0"/>
              <a:t>Handgun start position: straddling start stick, wrists below belt. Handgun is loaded and holstered</a:t>
            </a:r>
          </a:p>
          <a:p>
            <a:endParaRPr lang="en-US" dirty="0"/>
          </a:p>
          <a:p>
            <a:r>
              <a:rPr lang="en-US" dirty="0"/>
              <a:t>PCC start position: straddling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880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345</Words>
  <Application>Microsoft Office PowerPoint</Application>
  <PresentationFormat>Custom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2024-04-28T03:20:55Z</cp:lastPrinted>
  <dcterms:created xsi:type="dcterms:W3CDTF">2002-08-21T12:11:08Z</dcterms:created>
  <dcterms:modified xsi:type="dcterms:W3CDTF">2024-04-28T03:25:39Z</dcterms:modified>
  <cp:category>Shooting</cp:category>
</cp:coreProperties>
</file>